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90175" cy="18291175"/>
  <p:notesSz cx="6858000" cy="9144000"/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1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73B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-2344" y="-52"/>
      </p:cViewPr>
      <p:guideLst>
        <p:guide orient="horz" pos="5761"/>
        <p:guide pos="32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763" y="5682121"/>
            <a:ext cx="8746649" cy="39207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526" y="10364999"/>
            <a:ext cx="7203123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99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43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96497" y="1951907"/>
            <a:ext cx="2604701" cy="4162512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8822" y="1951907"/>
            <a:ext cx="7646172" cy="416251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0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35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53" y="11753775"/>
            <a:ext cx="8746649" cy="3632831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53" y="7752582"/>
            <a:ext cx="8746649" cy="4001193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15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8822" y="11381176"/>
            <a:ext cx="5125437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75762" y="11381176"/>
            <a:ext cx="5125436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30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32495"/>
            <a:ext cx="9261158" cy="304852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509" y="4094345"/>
            <a:ext cx="4546614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9" y="5800674"/>
            <a:ext cx="4546614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7267" y="4094345"/>
            <a:ext cx="4548400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7267" y="5800674"/>
            <a:ext cx="4548400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1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69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3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28260"/>
            <a:ext cx="3385397" cy="30993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3172" y="728261"/>
            <a:ext cx="5752494" cy="1561101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509" y="3827599"/>
            <a:ext cx="3385397" cy="12511673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82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946" y="12803822"/>
            <a:ext cx="6174105" cy="1511564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946" y="1634350"/>
            <a:ext cx="6174105" cy="109747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946" y="14315386"/>
            <a:ext cx="6174105" cy="2146671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12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14509" y="732495"/>
            <a:ext cx="9261158" cy="30485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509" y="4267942"/>
            <a:ext cx="9261158" cy="1207133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14509" y="16953211"/>
            <a:ext cx="2401041" cy="973836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C42D-6CA0-475A-AB3B-CCEDF0277A42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15810" y="16953211"/>
            <a:ext cx="3258555" cy="973836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374625" y="16953211"/>
            <a:ext cx="2401041" cy="973836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B313B-0D6A-491B-9092-795DD0259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83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545448" y="3457526"/>
            <a:ext cx="7199280" cy="45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96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449280" algn="l"/>
                <a:tab pos="898560" algn="l"/>
                <a:tab pos="1347840" algn="l"/>
                <a:tab pos="1797120" algn="l"/>
                <a:tab pos="2246400" algn="l"/>
                <a:tab pos="2695680" algn="l"/>
                <a:tab pos="3144960" algn="l"/>
                <a:tab pos="3594240" algn="l"/>
                <a:tab pos="4043520" algn="l"/>
                <a:tab pos="449280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es-E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6000"/>
              </a:lnSpc>
              <a:spcBef>
                <a:spcPts val="26"/>
              </a:spcBef>
              <a:spcAft>
                <a:spcPts val="26"/>
              </a:spcAft>
              <a:tabLst>
                <a:tab pos="0" algn="l"/>
                <a:tab pos="449280" algn="l"/>
                <a:tab pos="898560" algn="l"/>
                <a:tab pos="1347840" algn="l"/>
                <a:tab pos="1797120" algn="l"/>
                <a:tab pos="2246400" algn="l"/>
                <a:tab pos="2695680" algn="l"/>
                <a:tab pos="3144960" algn="l"/>
                <a:tab pos="3594240" algn="l"/>
                <a:tab pos="4043520" algn="l"/>
                <a:tab pos="449280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es-ES" sz="2800" dirty="0">
                <a:solidFill>
                  <a:srgbClr val="C873BA"/>
                </a:solidFill>
                <a:latin typeface="Arial Black" charset="0"/>
              </a:rPr>
              <a:t>SUBENCABEZADO</a:t>
            </a:r>
          </a:p>
          <a:p>
            <a:pPr>
              <a:lnSpc>
                <a:spcPct val="96000"/>
              </a:lnSpc>
              <a:spcBef>
                <a:spcPts val="26"/>
              </a:spcBef>
              <a:spcAft>
                <a:spcPts val="26"/>
              </a:spcAft>
              <a:tabLst>
                <a:tab pos="0" algn="l"/>
                <a:tab pos="449280" algn="l"/>
                <a:tab pos="898560" algn="l"/>
                <a:tab pos="1347840" algn="l"/>
                <a:tab pos="1797120" algn="l"/>
                <a:tab pos="2246400" algn="l"/>
                <a:tab pos="2695680" algn="l"/>
                <a:tab pos="3144960" algn="l"/>
                <a:tab pos="3594240" algn="l"/>
                <a:tab pos="4043520" algn="l"/>
                <a:tab pos="449280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es-ES" sz="2800" dirty="0">
              <a:solidFill>
                <a:srgbClr val="C873BA"/>
              </a:solidFill>
              <a:latin typeface="Arial Black" charset="0"/>
            </a:endParaRPr>
          </a:p>
          <a:p>
            <a:pPr>
              <a:lnSpc>
                <a:spcPct val="96000"/>
              </a:lnSpc>
              <a:spcBef>
                <a:spcPts val="26"/>
              </a:spcBef>
              <a:spcAft>
                <a:spcPts val="26"/>
              </a:spcAft>
              <a:tabLst>
                <a:tab pos="0" algn="l"/>
                <a:tab pos="449280" algn="l"/>
                <a:tab pos="898560" algn="l"/>
                <a:tab pos="1347840" algn="l"/>
                <a:tab pos="1797120" algn="l"/>
                <a:tab pos="2246400" algn="l"/>
                <a:tab pos="2695680" algn="l"/>
                <a:tab pos="3144960" algn="l"/>
                <a:tab pos="3594240" algn="l"/>
                <a:tab pos="4043520" algn="l"/>
                <a:tab pos="449280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es-ES" sz="2800" dirty="0">
                <a:solidFill>
                  <a:srgbClr val="C873BA"/>
                </a:solidFill>
                <a:latin typeface="Arial Black" charset="0"/>
              </a:rPr>
              <a:t>Contenido del poster</a:t>
            </a:r>
          </a:p>
          <a:p>
            <a:pPr indent="0">
              <a:lnSpc>
                <a:spcPct val="96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449280" algn="l"/>
                <a:tab pos="898560" algn="l"/>
                <a:tab pos="1347840" algn="l"/>
                <a:tab pos="1797120" algn="l"/>
                <a:tab pos="2246400" algn="l"/>
                <a:tab pos="2695680" algn="l"/>
                <a:tab pos="3144960" algn="l"/>
                <a:tab pos="3594240" algn="l"/>
                <a:tab pos="4043520" algn="l"/>
                <a:tab pos="449280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</a:tabLst>
            </a:pPr>
            <a:endParaRPr lang="es-ES" sz="2000" b="0" strike="noStrike" spc="-1" dirty="0">
              <a:solidFill>
                <a:srgbClr val="593616"/>
              </a:solidFill>
              <a:latin typeface="Arial"/>
            </a:endParaRPr>
          </a:p>
          <a:p>
            <a:pPr indent="0" algn="just">
              <a:lnSpc>
                <a:spcPct val="96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449280" algn="l"/>
                <a:tab pos="898560" algn="l"/>
                <a:tab pos="1347840" algn="l"/>
                <a:tab pos="1797120" algn="l"/>
                <a:tab pos="2246400" algn="l"/>
                <a:tab pos="2695680" algn="l"/>
                <a:tab pos="3144960" algn="l"/>
                <a:tab pos="3594240" algn="l"/>
                <a:tab pos="4043520" algn="l"/>
                <a:tab pos="449280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  <a:tab pos="9434520" algn="l"/>
                <a:tab pos="9883800" algn="l"/>
                <a:tab pos="10333080" algn="l"/>
                <a:tab pos="10782360" algn="l"/>
              </a:tabLst>
            </a:pP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Dolor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eu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qui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est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incididunt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incididunt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exercitation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eu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consectetur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ad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ea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occaecat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ut et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adipisicing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.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Ullamco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nulla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deserunt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id ad magna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dolore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sit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incididunt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.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Occaecat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duis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culpa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excepteur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enim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ut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ea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in id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fugiat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aliqua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est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duis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.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Aliqua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dolore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occaecat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dolore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fugiat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elit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ea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elit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est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.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Tempor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aute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dolor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laboris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in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fugiat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consectetur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laboris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sint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officia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. Sint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incididunt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proident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magna culpa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velit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exercitation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commodo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duis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et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ipsum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 do </a:t>
            </a:r>
            <a:r>
              <a:rPr lang="es-ES" sz="2400" b="0" strike="noStrike" spc="-1" dirty="0" err="1">
                <a:solidFill>
                  <a:srgbClr val="593616"/>
                </a:solidFill>
                <a:latin typeface="Arial"/>
              </a:rPr>
              <a:t>occaecat</a:t>
            </a:r>
            <a:r>
              <a:rPr lang="es-ES" sz="2400" b="0" strike="noStrike" spc="-1" dirty="0">
                <a:solidFill>
                  <a:srgbClr val="593616"/>
                </a:solidFill>
                <a:latin typeface="Arial"/>
              </a:rPr>
              <a:t>.</a:t>
            </a:r>
            <a:endParaRPr lang="es-E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936517" y="1957561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dirty="0">
                <a:solidFill>
                  <a:srgbClr val="FC8276"/>
                </a:solidFill>
                <a:latin typeface="Arial Black" charset="0"/>
              </a:rPr>
              <a:t>Título del poster</a:t>
            </a:r>
            <a:endParaRPr lang="es-ES" sz="5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8E0ECA1-18E7-53F1-B61B-DD3ACBD012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1" t="14281" r="59417" b="10711"/>
          <a:stretch/>
        </p:blipFill>
        <p:spPr>
          <a:xfrm>
            <a:off x="2300769" y="144014"/>
            <a:ext cx="5688633" cy="1512741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931AB508-FBCD-C483-7F2A-0FB9759888A9}"/>
              </a:ext>
            </a:extLst>
          </p:cNvPr>
          <p:cNvCxnSpPr>
            <a:cxnSpLocks/>
          </p:cNvCxnSpPr>
          <p:nvPr/>
        </p:nvCxnSpPr>
        <p:spPr>
          <a:xfrm>
            <a:off x="0" y="1800772"/>
            <a:ext cx="10290175" cy="0"/>
          </a:xfrm>
          <a:prstGeom prst="line">
            <a:avLst/>
          </a:prstGeom>
          <a:ln w="38100">
            <a:solidFill>
              <a:srgbClr val="C873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xmlns="" id="{A7FED250-E83B-17EE-069A-5DE664240DDF}"/>
              </a:ext>
            </a:extLst>
          </p:cNvPr>
          <p:cNvCxnSpPr>
            <a:cxnSpLocks/>
          </p:cNvCxnSpPr>
          <p:nvPr/>
        </p:nvCxnSpPr>
        <p:spPr>
          <a:xfrm>
            <a:off x="0" y="0"/>
            <a:ext cx="10290175" cy="0"/>
          </a:xfrm>
          <a:prstGeom prst="line">
            <a:avLst/>
          </a:prstGeom>
          <a:ln w="76200">
            <a:solidFill>
              <a:srgbClr val="C873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xmlns="" id="{23A52F66-7C31-4E5C-AB9C-0FA05D001188}"/>
              </a:ext>
            </a:extLst>
          </p:cNvPr>
          <p:cNvSpPr/>
          <p:nvPr/>
        </p:nvSpPr>
        <p:spPr>
          <a:xfrm>
            <a:off x="463808" y="2019277"/>
            <a:ext cx="1224895" cy="720078"/>
          </a:xfrm>
          <a:prstGeom prst="roundRect">
            <a:avLst/>
          </a:prstGeom>
          <a:solidFill>
            <a:srgbClr val="C873B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/>
              <a:t>001</a:t>
            </a:r>
            <a:endParaRPr lang="es-ES" b="1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B0258D81-F5A4-62C0-3F5E-B167EC5D56E3}"/>
              </a:ext>
            </a:extLst>
          </p:cNvPr>
          <p:cNvSpPr txBox="1"/>
          <p:nvPr/>
        </p:nvSpPr>
        <p:spPr>
          <a:xfrm>
            <a:off x="2558098" y="12385947"/>
            <a:ext cx="51739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0" strike="noStrike" spc="-1" dirty="0">
                <a:solidFill>
                  <a:srgbClr val="593616"/>
                </a:solidFill>
                <a:latin typeface="Arial"/>
              </a:rPr>
              <a:t>Medidas del .png</a:t>
            </a:r>
          </a:p>
          <a:p>
            <a:pPr algn="ctr"/>
            <a:r>
              <a:rPr lang="es-ES" sz="3200" b="0" strike="noStrike" spc="-1" dirty="0">
                <a:solidFill>
                  <a:srgbClr val="593616"/>
                </a:solidFill>
                <a:latin typeface="Arial"/>
              </a:rPr>
              <a:t>1080x1920</a:t>
            </a:r>
            <a:endParaRPr lang="es-ES" dirty="0"/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xmlns="" id="{7DC1104D-EB1B-99AF-AB61-970E5B7571DA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968623" y="2836591"/>
            <a:ext cx="603638" cy="32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E3EFC11A-1DD3-C5B0-34B0-212DBF91908B}"/>
              </a:ext>
            </a:extLst>
          </p:cNvPr>
          <p:cNvSpPr txBox="1"/>
          <p:nvPr/>
        </p:nvSpPr>
        <p:spPr>
          <a:xfrm>
            <a:off x="1572261" y="2872751"/>
            <a:ext cx="51739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Numero de poster</a:t>
            </a:r>
          </a:p>
        </p:txBody>
      </p:sp>
    </p:spTree>
    <p:extLst>
      <p:ext uri="{BB962C8B-B14F-4D97-AF65-F5344CB8AC3E}">
        <p14:creationId xmlns:p14="http://schemas.microsoft.com/office/powerpoint/2010/main" val="4140511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91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dunia gil casas</dc:creator>
  <cp:lastModifiedBy>dunia gil casas</cp:lastModifiedBy>
  <cp:revision>6</cp:revision>
  <dcterms:created xsi:type="dcterms:W3CDTF">2024-03-26T14:27:31Z</dcterms:created>
  <dcterms:modified xsi:type="dcterms:W3CDTF">2024-04-11T14:19:24Z</dcterms:modified>
</cp:coreProperties>
</file>